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8" r:id="rId3"/>
    <p:sldId id="257" r:id="rId4"/>
    <p:sldId id="261" r:id="rId5"/>
    <p:sldId id="262" r:id="rId6"/>
    <p:sldId id="259"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660"/>
  </p:normalViewPr>
  <p:slideViewPr>
    <p:cSldViewPr>
      <p:cViewPr>
        <p:scale>
          <a:sx n="80" d="100"/>
          <a:sy n="80" d="100"/>
        </p:scale>
        <p:origin x="-21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EB001D-9B5E-4E0D-A1A2-629DE026E2C3}" type="datetimeFigureOut">
              <a:rPr lang="en-US" smtClean="0"/>
              <a:pPr/>
              <a:t>1/22/2010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F00703-4753-4465-A8D3-80957F02223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Hope you like it!!!</a:t>
            </a:r>
            <a:endParaRPr lang="en-US" dirty="0"/>
          </a:p>
        </p:txBody>
      </p:sp>
      <p:sp>
        <p:nvSpPr>
          <p:cNvPr id="4" name="Slide Number Placeholder 3"/>
          <p:cNvSpPr>
            <a:spLocks noGrp="1"/>
          </p:cNvSpPr>
          <p:nvPr>
            <p:ph type="sldNum" sz="quarter" idx="10"/>
          </p:nvPr>
        </p:nvSpPr>
        <p:spPr/>
        <p:txBody>
          <a:bodyPr/>
          <a:lstStyle/>
          <a:p>
            <a:fld id="{9AF00703-4753-4465-A8D3-80957F02223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Cincinnati</a:t>
            </a:r>
            <a:r>
              <a:rPr lang="en-US" baseline="0" dirty="0" smtClean="0"/>
              <a:t> transportation has really changed!!!</a:t>
            </a:r>
            <a:endParaRPr lang="en-US" dirty="0"/>
          </a:p>
        </p:txBody>
      </p:sp>
      <p:sp>
        <p:nvSpPr>
          <p:cNvPr id="4" name="Slide Number Placeholder 3"/>
          <p:cNvSpPr>
            <a:spLocks noGrp="1"/>
          </p:cNvSpPr>
          <p:nvPr>
            <p:ph type="sldNum" sz="quarter" idx="10"/>
          </p:nvPr>
        </p:nvSpPr>
        <p:spPr/>
        <p:txBody>
          <a:bodyPr/>
          <a:lstStyle/>
          <a:p>
            <a:fld id="{9AF00703-4753-4465-A8D3-80957F022230}"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0EDBAA-8BD0-49FC-89DD-CFF8F65EAE59}"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D0C9BB-3433-445E-B249-33FA463874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0EDBAA-8BD0-49FC-89DD-CFF8F65EAE59}"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D0C9BB-3433-445E-B249-33FA463874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0EDBAA-8BD0-49FC-89DD-CFF8F65EAE59}"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D0C9BB-3433-445E-B249-33FA463874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0EDBAA-8BD0-49FC-89DD-CFF8F65EAE59}"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D0C9BB-3433-445E-B249-33FA463874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0EDBAA-8BD0-49FC-89DD-CFF8F65EAE59}"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D0C9BB-3433-445E-B249-33FA463874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0EDBAA-8BD0-49FC-89DD-CFF8F65EAE59}"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D0C9BB-3433-445E-B249-33FA4638743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0EDBAA-8BD0-49FC-89DD-CFF8F65EAE59}" type="datetimeFigureOut">
              <a:rPr lang="en-US" smtClean="0"/>
              <a:pPr/>
              <a:t>1/22/2010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D0C9BB-3433-445E-B249-33FA4638743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0EDBAA-8BD0-49FC-89DD-CFF8F65EAE59}" type="datetimeFigureOut">
              <a:rPr lang="en-US" smtClean="0"/>
              <a:pPr/>
              <a:t>1/22/2010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D0C9BB-3433-445E-B249-33FA463874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0EDBAA-8BD0-49FC-89DD-CFF8F65EAE59}" type="datetimeFigureOut">
              <a:rPr lang="en-US" smtClean="0"/>
              <a:pPr/>
              <a:t>1/22/2010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D0C9BB-3433-445E-B249-33FA463874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0EDBAA-8BD0-49FC-89DD-CFF8F65EAE59}"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D0C9BB-3433-445E-B249-33FA4638743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0EDBAA-8BD0-49FC-89DD-CFF8F65EAE59}"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D0C9BB-3433-445E-B249-33FA4638743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EDBAA-8BD0-49FC-89DD-CFF8F65EAE59}" type="datetimeFigureOut">
              <a:rPr lang="en-US" smtClean="0"/>
              <a:pPr/>
              <a:t>1/22/2010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D0C9BB-3433-445E-B249-33FA463874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media/audio1.wav"/><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9.xml"/><Relationship Id="rId1" Type="http://schemas.openxmlformats.org/officeDocument/2006/relationships/audio" Target="../media/audio2.wav"/><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audio" Target="../media/audio5.wav"/><Relationship Id="rId7" Type="http://schemas.openxmlformats.org/officeDocument/2006/relationships/image" Target="../media/image6.png"/><Relationship Id="rId2" Type="http://schemas.openxmlformats.org/officeDocument/2006/relationships/audio" Target="../media/audio4.wav"/><Relationship Id="rId1" Type="http://schemas.openxmlformats.org/officeDocument/2006/relationships/audio" Target="../media/audio3.wav"/><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9.xml"/><Relationship Id="rId1" Type="http://schemas.openxmlformats.org/officeDocument/2006/relationships/audio" Target="../media/audio6.wav"/><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9.xml"/><Relationship Id="rId1" Type="http://schemas.openxmlformats.org/officeDocument/2006/relationships/audio" Target="../media/audio7.wav"/><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9.xml"/><Relationship Id="rId1" Type="http://schemas.openxmlformats.org/officeDocument/2006/relationships/audio" Target="../media/audio8.wav"/><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audio10.wav"/><Relationship Id="rId1" Type="http://schemas.openxmlformats.org/officeDocument/2006/relationships/audio" Target="../media/audio9.wav"/><Relationship Id="rId5" Type="http://schemas.openxmlformats.org/officeDocument/2006/relationships/image" Target="../media/image5.png"/><Relationship Id="rId4"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How Cincinnati transportation has changed.</a:t>
            </a:r>
            <a:endParaRPr lang="en-US" dirty="0"/>
          </a:p>
        </p:txBody>
      </p:sp>
      <p:sp>
        <p:nvSpPr>
          <p:cNvPr id="3" name="Subtitle 2"/>
          <p:cNvSpPr>
            <a:spLocks noGrp="1"/>
          </p:cNvSpPr>
          <p:nvPr>
            <p:ph type="subTitle" idx="1"/>
          </p:nvPr>
        </p:nvSpPr>
        <p:spPr/>
        <p:txBody>
          <a:bodyPr/>
          <a:lstStyle/>
          <a:p>
            <a:r>
              <a:rPr lang="en-US" dirty="0" smtClean="0"/>
              <a:t>By: Josie Lackmeyer</a:t>
            </a:r>
          </a:p>
          <a:p>
            <a:r>
              <a:rPr lang="en-US" dirty="0" smtClean="0"/>
              <a:t>Enjoy!</a:t>
            </a:r>
          </a:p>
          <a:p>
            <a:endParaRPr lang="en-US" dirty="0"/>
          </a:p>
        </p:txBody>
      </p:sp>
      <p:pic>
        <p:nvPicPr>
          <p:cNvPr id="8"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ransition advTm="787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00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and </a:t>
            </a:r>
            <a:r>
              <a:rPr lang="en-US" smtClean="0"/>
              <a:t>old fire truck</a:t>
            </a:r>
            <a:endParaRPr lang="en-US" dirty="0"/>
          </a:p>
        </p:txBody>
      </p:sp>
      <p:pic>
        <p:nvPicPr>
          <p:cNvPr id="5" name="Picture Placeholder 4" descr="firetruck.jpg"/>
          <p:cNvPicPr>
            <a:picLocks noGrp="1" noChangeAspect="1"/>
          </p:cNvPicPr>
          <p:nvPr>
            <p:ph type="pic" idx="1"/>
          </p:nvPr>
        </p:nvPicPr>
        <p:blipFill>
          <a:blip r:embed="rId3" cstate="print"/>
          <a:srcRect l="8182" r="8182"/>
          <a:stretch>
            <a:fillRect/>
          </a:stretch>
        </p:blipFill>
        <p:spPr/>
      </p:pic>
      <p:sp>
        <p:nvSpPr>
          <p:cNvPr id="4" name="Text Placeholder 3"/>
          <p:cNvSpPr>
            <a:spLocks noGrp="1"/>
          </p:cNvSpPr>
          <p:nvPr>
            <p:ph type="body" sz="half" idx="2"/>
          </p:nvPr>
        </p:nvSpPr>
        <p:spPr/>
        <p:txBody>
          <a:bodyPr>
            <a:normAutofit fontScale="77500" lnSpcReduction="20000"/>
          </a:bodyPr>
          <a:lstStyle/>
          <a:p>
            <a:r>
              <a:rPr lang="en-US" dirty="0" smtClean="0"/>
              <a:t>This picture shows change because this fire truck can only carry a small ladder and a fire extinguisher. Also, the wheels are very slender . Lastly, the fire truck doesn’t  have a roof, so there’s not a lot of protection. The fire trucks we have today has a lot of protection, so no one will get hurt. We also have more high teck things unlike  the fire trucks long ago.</a:t>
            </a:r>
            <a:endParaRPr lang="en-US" dirty="0"/>
          </a:p>
        </p:txBody>
      </p:sp>
      <p:pic>
        <p:nvPicPr>
          <p:cNvPr id="7"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ransition advTm="1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Old Carriage </a:t>
            </a:r>
            <a:endParaRPr lang="en-US" dirty="0"/>
          </a:p>
        </p:txBody>
      </p:sp>
      <p:pic>
        <p:nvPicPr>
          <p:cNvPr id="5" name="Picture Placeholder 4" descr="1890 carriage.jpg"/>
          <p:cNvPicPr>
            <a:picLocks noGrp="1" noChangeAspect="1"/>
          </p:cNvPicPr>
          <p:nvPr>
            <p:ph type="pic" idx="1"/>
          </p:nvPr>
        </p:nvPicPr>
        <p:blipFill>
          <a:blip r:embed="rId5" cstate="print"/>
          <a:srcRect l="8667" r="8667"/>
          <a:stretch>
            <a:fillRect/>
          </a:stretch>
        </p:blipFill>
        <p:spPr/>
      </p:pic>
      <p:sp>
        <p:nvSpPr>
          <p:cNvPr id="4" name="Text Placeholder 3"/>
          <p:cNvSpPr>
            <a:spLocks noGrp="1"/>
          </p:cNvSpPr>
          <p:nvPr>
            <p:ph type="body" sz="half" idx="2"/>
          </p:nvPr>
        </p:nvSpPr>
        <p:spPr/>
        <p:txBody>
          <a:bodyPr>
            <a:normAutofit fontScale="92500" lnSpcReduction="10000"/>
          </a:bodyPr>
          <a:lstStyle/>
          <a:p>
            <a:r>
              <a:rPr lang="en-US" dirty="0" smtClean="0"/>
              <a:t>They used to have small carriages with slender wheels, they needed to be pulled by horses, and they didn’t have radios. Now we have cars that have radios and they are powered by gas. Also, the carriages back then were very bumpy and slower than the cars today.</a:t>
            </a:r>
            <a:endParaRPr lang="en-US" dirty="0"/>
          </a:p>
        </p:txBody>
      </p:sp>
      <p:pic>
        <p:nvPicPr>
          <p:cNvPr id="9" name="Recorded Sound">
            <a:hlinkClick r:id="" action="ppaction://media"/>
          </p:cNvPr>
          <p:cNvPicPr>
            <a:picLocks noRot="1" noChangeAspect="1"/>
          </p:cNvPicPr>
          <p:nvPr>
            <a:wavAudioFile r:embed="rId1" name="Recorded Sound"/>
          </p:nvPr>
        </p:nvPicPr>
        <p:blipFill>
          <a:blip r:embed="rId6" cstate="print"/>
          <a:stretch>
            <a:fillRect/>
          </a:stretch>
        </p:blipFill>
        <p:spPr>
          <a:xfrm>
            <a:off x="4419600" y="3276600"/>
            <a:ext cx="304800" cy="304800"/>
          </a:xfrm>
          <a:prstGeom prst="rect">
            <a:avLst/>
          </a:prstGeom>
        </p:spPr>
      </p:pic>
      <p:pic>
        <p:nvPicPr>
          <p:cNvPr id="6" name="Recorded Sound">
            <a:hlinkClick r:id="" action="ppaction://media"/>
          </p:cNvPr>
          <p:cNvPicPr>
            <a:picLocks noRot="1" noChangeAspect="1"/>
          </p:cNvPicPr>
          <p:nvPr>
            <a:wavAudioFile r:embed="rId2" name="Recorded Sound"/>
          </p:nvPr>
        </p:nvPicPr>
        <p:blipFill>
          <a:blip r:embed="rId7" cstate="print"/>
          <a:stretch>
            <a:fillRect/>
          </a:stretch>
        </p:blipFill>
        <p:spPr>
          <a:xfrm>
            <a:off x="4419600" y="3276600"/>
            <a:ext cx="304800" cy="304800"/>
          </a:xfrm>
          <a:prstGeom prst="rect">
            <a:avLst/>
          </a:prstGeom>
        </p:spPr>
      </p:pic>
      <p:pic>
        <p:nvPicPr>
          <p:cNvPr id="7" name="Recorded Sound">
            <a:hlinkClick r:id="" action="ppaction://media"/>
          </p:cNvPr>
          <p:cNvPicPr>
            <a:picLocks noRot="1" noChangeAspect="1"/>
          </p:cNvPicPr>
          <p:nvPr>
            <a:wavAudioFile r:embed="rId3" name="Recorded Sound"/>
          </p:nvPr>
        </p:nvPicPr>
        <p:blipFill>
          <a:blip r:embed="rId8" cstate="print"/>
          <a:stretch>
            <a:fillRect/>
          </a:stretch>
        </p:blipFill>
        <p:spPr>
          <a:xfrm>
            <a:off x="4419600" y="3276600"/>
            <a:ext cx="304800" cy="304800"/>
          </a:xfrm>
          <a:prstGeom prst="rect">
            <a:avLst/>
          </a:prstGeom>
        </p:spPr>
      </p:pic>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1" presetClass="mediacall" presetSubtype="0" fill="hold" nodeType="clickEffect">
                                  <p:stCondLst>
                                    <p:cond delay="0"/>
                                  </p:stCondLst>
                                  <p:childTnLst>
                                    <p:cmd type="call" cmd="playFrom(0.0)">
                                      <p:cBhvr>
                                        <p:cTn id="11" dur="21000" fill="hold"/>
                                        <p:tgtEl>
                                          <p:spTgt spid="9"/>
                                        </p:tgtEl>
                                      </p:cBhvr>
                                    </p:cmd>
                                  </p:childTnLst>
                                </p:cTn>
                              </p:par>
                            </p:childTnLst>
                          </p:cTn>
                        </p:par>
                      </p:childTnLst>
                    </p:cTn>
                  </p:par>
                </p:childTnLst>
              </p:cTn>
              <p:nextCondLst>
                <p:cond evt="onClick" delay="0">
                  <p:tgtEl>
                    <p:spTgt spid="9"/>
                  </p:tgtEl>
                </p:cond>
              </p:nextCondLst>
            </p:seq>
            <p:audio>
              <p:cMediaNode>
                <p:cTn id="12"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14" restart="whenNotActive" fill="hold" evtFilter="cancelBubble" nodeType="interactiveSeq">
                <p:stCondLst>
                  <p:cond evt="onClick" delay="0">
                    <p:tgtEl>
                      <p:spTgt spid="7"/>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8000" fill="hold"/>
                                        <p:tgtEl>
                                          <p:spTgt spid="7"/>
                                        </p:tgtEl>
                                      </p:cBhvr>
                                    </p:cmd>
                                  </p:childTnLst>
                                </p:cTn>
                              </p:par>
                            </p:childTnLst>
                          </p:cTn>
                        </p:par>
                      </p:childTnLst>
                    </p:cTn>
                  </p:par>
                </p:childTnLst>
              </p:cTn>
              <p:nextCondLst>
                <p:cond evt="onClick" delay="0">
                  <p:tgtEl>
                    <p:spTgt spid="7"/>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Incline</a:t>
            </a:r>
            <a:endParaRPr lang="en-US" dirty="0"/>
          </a:p>
        </p:txBody>
      </p:sp>
      <p:pic>
        <p:nvPicPr>
          <p:cNvPr id="5" name="Picture Placeholder 4" descr="incline.jpg"/>
          <p:cNvPicPr>
            <a:picLocks noGrp="1" noChangeAspect="1"/>
          </p:cNvPicPr>
          <p:nvPr>
            <p:ph type="pic" idx="1"/>
          </p:nvPr>
        </p:nvPicPr>
        <p:blipFill>
          <a:blip r:embed="rId3" cstate="print"/>
          <a:srcRect t="25795" b="25795"/>
          <a:stretch>
            <a:fillRect/>
          </a:stretch>
        </p:blipFill>
        <p:spPr/>
      </p:pic>
      <p:sp>
        <p:nvSpPr>
          <p:cNvPr id="4" name="Text Placeholder 3"/>
          <p:cNvSpPr>
            <a:spLocks noGrp="1"/>
          </p:cNvSpPr>
          <p:nvPr>
            <p:ph type="body" sz="half" idx="2"/>
          </p:nvPr>
        </p:nvSpPr>
        <p:spPr/>
        <p:txBody>
          <a:bodyPr>
            <a:normAutofit fontScale="92500" lnSpcReduction="10000"/>
          </a:bodyPr>
          <a:lstStyle/>
          <a:p>
            <a:r>
              <a:rPr lang="en-US" dirty="0" smtClean="0"/>
              <a:t>Now we have cars but they needed inclines. Inclines need tracks to go up hills unlike cars and the inclines were used to go up hills because horses and carriages had a hard time going up hills, but now we have cars to go up steep hills with paved roads and it goes much faster now with cars. </a:t>
            </a:r>
            <a:endParaRPr lang="en-US" dirty="0"/>
          </a:p>
        </p:txBody>
      </p:sp>
      <p:pic>
        <p:nvPicPr>
          <p:cNvPr id="9"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ransition advTm="1970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00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Old airplane</a:t>
            </a:r>
            <a:endParaRPr lang="en-US" dirty="0"/>
          </a:p>
        </p:txBody>
      </p:sp>
      <p:pic>
        <p:nvPicPr>
          <p:cNvPr id="5" name="Picture Placeholder 4" descr="old airplane.jpg"/>
          <p:cNvPicPr>
            <a:picLocks noGrp="1" noChangeAspect="1"/>
          </p:cNvPicPr>
          <p:nvPr>
            <p:ph type="pic" idx="1"/>
          </p:nvPr>
        </p:nvPicPr>
        <p:blipFill>
          <a:blip r:embed="rId3" cstate="print"/>
          <a:srcRect l="8667" r="8667"/>
          <a:stretch>
            <a:fillRect/>
          </a:stretch>
        </p:blipFill>
        <p:spPr/>
      </p:pic>
      <p:sp>
        <p:nvSpPr>
          <p:cNvPr id="4" name="Text Placeholder 3"/>
          <p:cNvSpPr>
            <a:spLocks noGrp="1"/>
          </p:cNvSpPr>
          <p:nvPr>
            <p:ph type="body" sz="half" idx="2"/>
          </p:nvPr>
        </p:nvSpPr>
        <p:spPr/>
        <p:txBody>
          <a:bodyPr/>
          <a:lstStyle/>
          <a:p>
            <a:r>
              <a:rPr lang="en-US" dirty="0" smtClean="0"/>
              <a:t>This plane has a smaller wing span than planes we have today. It also looks very dangerous because the wings aren’t made of medal and the wheels are very small unlike the planes we have today. </a:t>
            </a:r>
            <a:endParaRPr lang="en-US" dirty="0"/>
          </a:p>
        </p:txBody>
      </p:sp>
      <p:pic>
        <p:nvPicPr>
          <p:cNvPr id="6"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ransition advTm="1757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Racing in carriages</a:t>
            </a:r>
            <a:endParaRPr lang="en-US" dirty="0"/>
          </a:p>
        </p:txBody>
      </p:sp>
      <p:pic>
        <p:nvPicPr>
          <p:cNvPr id="5" name="Picture Placeholder 4" descr="racing carriages.jpg"/>
          <p:cNvPicPr>
            <a:picLocks noGrp="1" noChangeAspect="1"/>
          </p:cNvPicPr>
          <p:nvPr>
            <p:ph type="pic" idx="1"/>
          </p:nvPr>
        </p:nvPicPr>
        <p:blipFill>
          <a:blip r:embed="rId3" cstate="print"/>
          <a:srcRect l="7212" r="7212"/>
          <a:stretch>
            <a:fillRect/>
          </a:stretch>
        </p:blipFill>
        <p:spPr/>
      </p:pic>
      <p:sp>
        <p:nvSpPr>
          <p:cNvPr id="4" name="Text Placeholder 3"/>
          <p:cNvSpPr>
            <a:spLocks noGrp="1"/>
          </p:cNvSpPr>
          <p:nvPr>
            <p:ph type="body" sz="half" idx="2"/>
          </p:nvPr>
        </p:nvSpPr>
        <p:spPr/>
        <p:txBody>
          <a:bodyPr/>
          <a:lstStyle/>
          <a:p>
            <a:r>
              <a:rPr lang="en-US" dirty="0" smtClean="0"/>
              <a:t>Now we have jockeys to ride on horses but then they had to use very small carriages to race. If you look down you can see men wearing top hats so that’s how I know it was from a long time ago.</a:t>
            </a:r>
            <a:endParaRPr lang="en-US" dirty="0"/>
          </a:p>
        </p:txBody>
      </p:sp>
      <p:pic>
        <p:nvPicPr>
          <p:cNvPr id="6" name="Recorded Sound">
            <a:hlinkClick r:id="" action="ppaction://media"/>
          </p:cNvPr>
          <p:cNvPicPr>
            <a:picLocks noRot="1" noChangeAspect="1"/>
          </p:cNvPicPr>
          <p:nvPr>
            <a:wavAudioFile r:embed="rId1" name="Recorded Sound"/>
          </p:nvPr>
        </p:nvPicPr>
        <p:blipFill>
          <a:blip r:embed="rId4" cstate="print"/>
          <a:stretch>
            <a:fillRect/>
          </a:stretch>
        </p:blipFill>
        <p:spPr>
          <a:xfrm>
            <a:off x="4419600" y="3276600"/>
            <a:ext cx="304800" cy="304800"/>
          </a:xfrm>
          <a:prstGeom prst="rect">
            <a:avLst/>
          </a:prstGeom>
        </p:spPr>
      </p:pic>
    </p:spTree>
  </p:cSld>
  <p:clrMapOvr>
    <a:masterClrMapping/>
  </p:clrMapOvr>
  <p:transition advTm="1875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0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Hope you learned something new from my presentation!</a:t>
            </a:r>
            <a:endParaRPr lang="en-US" dirty="0"/>
          </a:p>
        </p:txBody>
      </p:sp>
      <p:sp>
        <p:nvSpPr>
          <p:cNvPr id="3" name="Subtitle 2"/>
          <p:cNvSpPr>
            <a:spLocks noGrp="1"/>
          </p:cNvSpPr>
          <p:nvPr>
            <p:ph type="subTitle" idx="1"/>
          </p:nvPr>
        </p:nvSpPr>
        <p:spPr/>
        <p:txBody>
          <a:bodyPr/>
          <a:lstStyle/>
          <a:p>
            <a:r>
              <a:rPr lang="en-US" smtClean="0"/>
              <a:t>THE END</a:t>
            </a:r>
            <a:endParaRPr lang="en-US" dirty="0"/>
          </a:p>
        </p:txBody>
      </p:sp>
      <p:pic>
        <p:nvPicPr>
          <p:cNvPr id="4" name="Recorded Sound">
            <a:hlinkClick r:id="" action="ppaction://media"/>
          </p:cNvPr>
          <p:cNvPicPr>
            <a:picLocks noRot="1" noChangeAspect="1"/>
          </p:cNvPicPr>
          <p:nvPr>
            <a:wavAudioFile r:embed="rId1" name="Recorded Sound"/>
          </p:nvPr>
        </p:nvPicPr>
        <p:blipFill>
          <a:blip r:embed="rId5" cstate="print"/>
          <a:stretch>
            <a:fillRect/>
          </a:stretch>
        </p:blipFill>
        <p:spPr>
          <a:xfrm>
            <a:off x="4419600" y="3276600"/>
            <a:ext cx="304800" cy="304800"/>
          </a:xfrm>
          <a:prstGeom prst="rect">
            <a:avLst/>
          </a:prstGeom>
        </p:spPr>
      </p:pic>
      <p:pic>
        <p:nvPicPr>
          <p:cNvPr id="5" name="Recorded Sound">
            <a:hlinkClick r:id="" action="ppaction://media"/>
          </p:cNvPr>
          <p:cNvPicPr>
            <a:picLocks noRot="1" noChangeAspect="1"/>
          </p:cNvPicPr>
          <p:nvPr>
            <a:wavAudioFile r:embed="rId2" name="Recorded Sound"/>
          </p:nvPr>
        </p:nvPicPr>
        <p:blipFill>
          <a:blip r:embed="rId5" cstate="print"/>
          <a:stretch>
            <a:fillRect/>
          </a:stretch>
        </p:blipFill>
        <p:spPr>
          <a:xfrm>
            <a:off x="4419600" y="3276600"/>
            <a:ext cx="304800" cy="304800"/>
          </a:xfrm>
          <a:prstGeom prst="rect">
            <a:avLst/>
          </a:prstGeom>
        </p:spPr>
      </p:pic>
    </p:spTree>
  </p:cSld>
  <p:clrMapOvr>
    <a:masterClrMapping/>
  </p:clrMapOvr>
  <p:transition advTm="657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000" fill="hold"/>
                                        <p:tgtEl>
                                          <p:spTgt spid="4"/>
                                        </p:tgtEl>
                                      </p:cBhvr>
                                    </p:cmd>
                                  </p:childTnLst>
                                </p:cTn>
                              </p:par>
                            </p:childTnLst>
                          </p:cTn>
                        </p:par>
                        <p:par>
                          <p:cTn id="7" fill="hold">
                            <p:stCondLst>
                              <p:cond delay="6003"/>
                            </p:stCondLst>
                            <p:childTnLst>
                              <p:par>
                                <p:cTn id="8" presetID="1" presetClass="mediacall" presetSubtype="0" fill="hold" nodeType="afterEffect">
                                  <p:stCondLst>
                                    <p:cond delay="0"/>
                                  </p:stCondLst>
                                  <p:childTnLst>
                                    <p:cmd type="call" cmd="playFrom(0.0)">
                                      <p:cBhvr>
                                        <p:cTn id="9" dur="8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0"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289</TotalTime>
  <Words>324</Words>
  <Application>Microsoft Office PowerPoint</Application>
  <PresentationFormat>On-screen Show (4:3)</PresentationFormat>
  <Paragraphs>19</Paragraphs>
  <Slides>7</Slides>
  <Notes>2</Notes>
  <HiddenSlides>0</HiddenSlides>
  <MMClips>10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How Cincinnati transportation has changed.</vt:lpstr>
      <vt:lpstr>Small and old fire truck</vt:lpstr>
      <vt:lpstr>Old Carriage </vt:lpstr>
      <vt:lpstr>Incline</vt:lpstr>
      <vt:lpstr>Old airplane</vt:lpstr>
      <vt:lpstr>Racing in carriages</vt:lpstr>
      <vt:lpstr>Hope you learned something new from my presentation!</vt:lpstr>
    </vt:vector>
  </TitlesOfParts>
  <Company>VARtek Services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44</cp:revision>
  <dcterms:created xsi:type="dcterms:W3CDTF">2009-12-18T17:22:14Z</dcterms:created>
  <dcterms:modified xsi:type="dcterms:W3CDTF">2010-01-22T20:19:05Z</dcterms:modified>
</cp:coreProperties>
</file>